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sldIdLst>
    <p:sldId id="256" r:id="rId2"/>
    <p:sldId id="257" r:id="rId3"/>
    <p:sldId id="274" r:id="rId4"/>
    <p:sldId id="275" r:id="rId5"/>
    <p:sldId id="276" r:id="rId6"/>
    <p:sldId id="277" r:id="rId7"/>
    <p:sldId id="285" r:id="rId8"/>
    <p:sldId id="286" r:id="rId9"/>
    <p:sldId id="278" r:id="rId10"/>
    <p:sldId id="279" r:id="rId11"/>
    <p:sldId id="281" r:id="rId12"/>
    <p:sldId id="282" r:id="rId13"/>
    <p:sldId id="283" r:id="rId14"/>
    <p:sldId id="288" r:id="rId15"/>
    <p:sldId id="289" r:id="rId16"/>
    <p:sldId id="284" r:id="rId17"/>
    <p:sldId id="287" r:id="rId18"/>
    <p:sldId id="290" r:id="rId19"/>
    <p:sldId id="291"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1">
        <a:schemeClr val="bg2"/>
      </p:bgRef>
    </p:bg>
    <p:spTree>
      <p:nvGrpSpPr>
        <p:cNvPr id="1" name=""/>
        <p:cNvGrpSpPr/>
        <p:nvPr/>
      </p:nvGrpSpPr>
      <p:grpSpPr>
        <a:xfrm>
          <a:off x="0" y="0"/>
          <a:ext cx="0" cy="0"/>
          <a:chOff x="0" y="0"/>
          <a:chExt cx="0" cy="0"/>
        </a:xfrm>
      </p:grpSpPr>
      <p:sp>
        <p:nvSpPr>
          <p:cNvPr id="15" name="Rechtec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ec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Untertitel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28" name="Datumsplatzhalter 27"/>
          <p:cNvSpPr>
            <a:spLocks noGrp="1"/>
          </p:cNvSpPr>
          <p:nvPr>
            <p:ph type="dt" sz="half" idx="10"/>
          </p:nvPr>
        </p:nvSpPr>
        <p:spPr/>
        <p:txBody>
          <a:bodyPr/>
          <a:lstStyle/>
          <a:p>
            <a:fld id="{5E74F7F4-05BC-43E3-A60E-C3D76E9E397F}" type="datetimeFigureOut">
              <a:rPr lang="ru-RU" smtClean="0"/>
              <a:pPr/>
              <a:t>25.01.2023</a:t>
            </a:fld>
            <a:endParaRPr lang="ru-RU"/>
          </a:p>
        </p:txBody>
      </p:sp>
      <p:sp>
        <p:nvSpPr>
          <p:cNvPr id="17" name="Fußzeilenplatzhalter 16"/>
          <p:cNvSpPr>
            <a:spLocks noGrp="1"/>
          </p:cNvSpPr>
          <p:nvPr>
            <p:ph type="ftr" sz="quarter" idx="11"/>
          </p:nvPr>
        </p:nvSpPr>
        <p:spPr/>
        <p:txBody>
          <a:bodyPr/>
          <a:lstStyle/>
          <a:p>
            <a:endParaRPr lang="ru-RU"/>
          </a:p>
        </p:txBody>
      </p:sp>
      <p:sp>
        <p:nvSpPr>
          <p:cNvPr id="7" name="Gerade Verbindung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htec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Foliennummernplatzhalt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93BD3C6-0298-49C1-99F0-74EA0487FE26}" type="slidenum">
              <a:rPr lang="ru-RU" smtClean="0"/>
              <a:pPr/>
              <a:t>‹Nr.›</a:t>
            </a:fld>
            <a:endParaRPr lang="ru-RU"/>
          </a:p>
        </p:txBody>
      </p:sp>
      <p:sp>
        <p:nvSpPr>
          <p:cNvPr id="8" name="Titel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de-DE" smtClean="0"/>
              <a:t>Titelmasterformat durch Klicken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5E74F7F4-05BC-43E3-A60E-C3D76E9E397F}" type="datetimeFigureOut">
              <a:rPr lang="ru-RU" smtClean="0"/>
              <a:pPr/>
              <a:t>25.01.2023</a:t>
            </a:fld>
            <a:endParaRPr lang="ru-RU"/>
          </a:p>
        </p:txBody>
      </p:sp>
      <p:sp>
        <p:nvSpPr>
          <p:cNvPr id="5" name="Fußzeilenplatzhalter 4"/>
          <p:cNvSpPr>
            <a:spLocks noGrp="1"/>
          </p:cNvSpPr>
          <p:nvPr>
            <p:ph type="ftr" sz="quarter" idx="11"/>
          </p:nvPr>
        </p:nvSpPr>
        <p:spPr/>
        <p:txBody>
          <a:bodyPr/>
          <a:lstStyle/>
          <a:p>
            <a:endParaRPr lang="ru-RU"/>
          </a:p>
        </p:txBody>
      </p:sp>
      <p:sp>
        <p:nvSpPr>
          <p:cNvPr id="6" name="Foliennummernplatzhalter 5"/>
          <p:cNvSpPr>
            <a:spLocks noGrp="1"/>
          </p:cNvSpPr>
          <p:nvPr>
            <p:ph type="sldNum" sz="quarter" idx="12"/>
          </p:nvPr>
        </p:nvSpPr>
        <p:spPr/>
        <p:txBody>
          <a:bodyPr/>
          <a:lstStyle/>
          <a:p>
            <a:fld id="{493BD3C6-0298-49C1-99F0-74EA0487FE26}" type="slidenum">
              <a:rPr lang="ru-RU" smtClean="0"/>
              <a:pPr/>
              <a:t>‹Nr.›</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bg>
      <p:bgRef idx="1001">
        <a:schemeClr val="bg2"/>
      </p:bgRef>
    </p:bg>
    <p:spTree>
      <p:nvGrpSpPr>
        <p:cNvPr id="1" name=""/>
        <p:cNvGrpSpPr/>
        <p:nvPr/>
      </p:nvGrpSpPr>
      <p:grpSpPr>
        <a:xfrm>
          <a:off x="0" y="0"/>
          <a:ext cx="0" cy="0"/>
          <a:chOff x="0" y="0"/>
          <a:chExt cx="0" cy="0"/>
        </a:xfrm>
      </p:grpSpPr>
      <p:sp>
        <p:nvSpPr>
          <p:cNvPr id="7" name="Rechtec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ec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ec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htec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htec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ec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Gerade Verbindung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Foliennummernplatzhalter 5"/>
          <p:cNvSpPr>
            <a:spLocks noGrp="1"/>
          </p:cNvSpPr>
          <p:nvPr>
            <p:ph type="sldNum" sz="quarter" idx="12"/>
          </p:nvPr>
        </p:nvSpPr>
        <p:spPr>
          <a:xfrm>
            <a:off x="6915912" y="3009901"/>
            <a:ext cx="457200" cy="441325"/>
          </a:xfrm>
        </p:spPr>
        <p:txBody>
          <a:bodyPr/>
          <a:lstStyle/>
          <a:p>
            <a:fld id="{493BD3C6-0298-49C1-99F0-74EA0487FE26}" type="slidenum">
              <a:rPr lang="ru-RU" smtClean="0"/>
              <a:pPr/>
              <a:t>‹Nr.›</a:t>
            </a:fld>
            <a:endParaRPr lang="ru-RU"/>
          </a:p>
        </p:txBody>
      </p:sp>
      <p:sp>
        <p:nvSpPr>
          <p:cNvPr id="3" name="Vertikaler Textplatzhalter 2"/>
          <p:cNvSpPr>
            <a:spLocks noGrp="1"/>
          </p:cNvSpPr>
          <p:nvPr>
            <p:ph type="body" orient="vert" idx="1"/>
          </p:nvPr>
        </p:nvSpPr>
        <p:spPr>
          <a:xfrm>
            <a:off x="304800" y="304800"/>
            <a:ext cx="6553200" cy="5821366"/>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5E74F7F4-05BC-43E3-A60E-C3D76E9E397F}" type="datetimeFigureOut">
              <a:rPr lang="ru-RU" smtClean="0"/>
              <a:pPr/>
              <a:t>25.01.2023</a:t>
            </a:fld>
            <a:endParaRPr lang="ru-RU"/>
          </a:p>
        </p:txBody>
      </p:sp>
      <p:sp>
        <p:nvSpPr>
          <p:cNvPr id="5" name="Fußzeilenplatzhalter 4"/>
          <p:cNvSpPr>
            <a:spLocks noGrp="1"/>
          </p:cNvSpPr>
          <p:nvPr>
            <p:ph type="ftr" sz="quarter" idx="11"/>
          </p:nvPr>
        </p:nvSpPr>
        <p:spPr/>
        <p:txBody>
          <a:bodyPr/>
          <a:lstStyle/>
          <a:p>
            <a:endParaRPr lang="ru-RU"/>
          </a:p>
        </p:txBody>
      </p:sp>
      <p:sp>
        <p:nvSpPr>
          <p:cNvPr id="2" name="Vertikaler Titel 1"/>
          <p:cNvSpPr>
            <a:spLocks noGrp="1"/>
          </p:cNvSpPr>
          <p:nvPr>
            <p:ph type="title" orient="vert"/>
          </p:nvPr>
        </p:nvSpPr>
        <p:spPr>
          <a:xfrm>
            <a:off x="7391400" y="304801"/>
            <a:ext cx="1447800" cy="5851525"/>
          </a:xfrm>
        </p:spPr>
        <p:txBody>
          <a:bodyPr vert="eaVert"/>
          <a:lstStyle/>
          <a:p>
            <a:r>
              <a:rPr kumimoji="0" lang="de-DE" smtClean="0"/>
              <a:t>Titelmasterformat durch Klicken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hade val="75000"/>
                  </a:schemeClr>
                </a:solidFill>
              </a:defRPr>
            </a:lvl1pPr>
          </a:lstStyle>
          <a:p>
            <a:r>
              <a:rPr kumimoji="0" lang="de-DE" smtClean="0"/>
              <a:t>Titelmasterformat durch Klicken bearbeiten</a:t>
            </a:r>
            <a:endParaRPr kumimoji="0" lang="en-US"/>
          </a:p>
        </p:txBody>
      </p:sp>
      <p:sp>
        <p:nvSpPr>
          <p:cNvPr id="4" name="Datumsplatzhalter 3"/>
          <p:cNvSpPr>
            <a:spLocks noGrp="1"/>
          </p:cNvSpPr>
          <p:nvPr>
            <p:ph type="dt" sz="half" idx="10"/>
          </p:nvPr>
        </p:nvSpPr>
        <p:spPr/>
        <p:txBody>
          <a:bodyPr/>
          <a:lstStyle/>
          <a:p>
            <a:fld id="{5E74F7F4-05BC-43E3-A60E-C3D76E9E397F}" type="datetimeFigureOut">
              <a:rPr lang="ru-RU" smtClean="0"/>
              <a:pPr/>
              <a:t>25.01.2023</a:t>
            </a:fld>
            <a:endParaRPr lang="ru-RU"/>
          </a:p>
        </p:txBody>
      </p:sp>
      <p:sp>
        <p:nvSpPr>
          <p:cNvPr id="5" name="Fußzeilenplatzhalter 4"/>
          <p:cNvSpPr>
            <a:spLocks noGrp="1"/>
          </p:cNvSpPr>
          <p:nvPr>
            <p:ph type="ftr" sz="quarter" idx="11"/>
          </p:nvPr>
        </p:nvSpPr>
        <p:spPr/>
        <p:txBody>
          <a:bodyPr/>
          <a:lstStyle/>
          <a:p>
            <a:endParaRPr lang="ru-RU"/>
          </a:p>
        </p:txBody>
      </p:sp>
      <p:sp>
        <p:nvSpPr>
          <p:cNvPr id="6" name="Foliennummernplatzhalter 5"/>
          <p:cNvSpPr>
            <a:spLocks noGrp="1"/>
          </p:cNvSpPr>
          <p:nvPr>
            <p:ph type="sldNum" sz="quarter" idx="12"/>
          </p:nvPr>
        </p:nvSpPr>
        <p:spPr>
          <a:xfrm>
            <a:off x="4361688" y="1026372"/>
            <a:ext cx="457200" cy="441325"/>
          </a:xfrm>
        </p:spPr>
        <p:txBody>
          <a:bodyPr/>
          <a:lstStyle/>
          <a:p>
            <a:fld id="{493BD3C6-0298-49C1-99F0-74EA0487FE26}" type="slidenum">
              <a:rPr lang="ru-RU" smtClean="0"/>
              <a:pPr/>
              <a:t>‹Nr.›</a:t>
            </a:fld>
            <a:endParaRPr lang="ru-RU"/>
          </a:p>
        </p:txBody>
      </p:sp>
      <p:sp>
        <p:nvSpPr>
          <p:cNvPr id="8" name="Inhaltsplatzhalter 7"/>
          <p:cNvSpPr>
            <a:spLocks noGrp="1"/>
          </p:cNvSpPr>
          <p:nvPr>
            <p:ph sz="quarter" idx="1"/>
          </p:nvPr>
        </p:nvSpPr>
        <p:spPr>
          <a:xfrm>
            <a:off x="301752" y="1527048"/>
            <a:ext cx="8503920" cy="45720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Ref idx="1001">
        <a:schemeClr val="bg1"/>
      </p:bgRef>
    </p:bg>
    <p:spTree>
      <p:nvGrpSpPr>
        <p:cNvPr id="1" name=""/>
        <p:cNvGrpSpPr/>
        <p:nvPr/>
      </p:nvGrpSpPr>
      <p:grpSpPr>
        <a:xfrm>
          <a:off x="0" y="0"/>
          <a:ext cx="0" cy="0"/>
          <a:chOff x="0" y="0"/>
          <a:chExt cx="0" cy="0"/>
        </a:xfrm>
      </p:grpSpPr>
      <p:sp>
        <p:nvSpPr>
          <p:cNvPr id="17" name="Rechtec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htec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ec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platzhalt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13" name="Rechtec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htec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ußzeilenplatzhalter 4"/>
          <p:cNvSpPr>
            <a:spLocks noGrp="1"/>
          </p:cNvSpPr>
          <p:nvPr>
            <p:ph type="ftr" sz="quarter" idx="11"/>
          </p:nvPr>
        </p:nvSpPr>
        <p:spPr/>
        <p:txBody>
          <a:bodyPr/>
          <a:lstStyle/>
          <a:p>
            <a:endParaRPr lang="ru-RU"/>
          </a:p>
        </p:txBody>
      </p:sp>
      <p:sp>
        <p:nvSpPr>
          <p:cNvPr id="4" name="Datumsplatzhalter 3"/>
          <p:cNvSpPr>
            <a:spLocks noGrp="1"/>
          </p:cNvSpPr>
          <p:nvPr>
            <p:ph type="dt" sz="half" idx="10"/>
          </p:nvPr>
        </p:nvSpPr>
        <p:spPr/>
        <p:txBody>
          <a:bodyPr/>
          <a:lstStyle/>
          <a:p>
            <a:fld id="{5E74F7F4-05BC-43E3-A60E-C3D76E9E397F}" type="datetimeFigureOut">
              <a:rPr lang="ru-RU" smtClean="0"/>
              <a:pPr/>
              <a:t>25.01.2023</a:t>
            </a:fld>
            <a:endParaRPr lang="ru-RU"/>
          </a:p>
        </p:txBody>
      </p:sp>
      <p:sp>
        <p:nvSpPr>
          <p:cNvPr id="8" name="Gerade Verbindung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Foliennummernplatzhalt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93BD3C6-0298-49C1-99F0-74EA0487FE26}" type="slidenum">
              <a:rPr lang="ru-RU" smtClean="0"/>
              <a:pPr/>
              <a:t>‹Nr.›</a:t>
            </a:fld>
            <a:endParaRPr lang="ru-RU"/>
          </a:p>
        </p:txBody>
      </p:sp>
      <p:sp>
        <p:nvSpPr>
          <p:cNvPr id="2" name="Titel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de-DE" smtClean="0"/>
              <a:t>Titelmasterformat durch Klicken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301752" y="228600"/>
            <a:ext cx="8534400" cy="758952"/>
          </a:xfrm>
        </p:spPr>
        <p:txBody>
          <a:bodyPr/>
          <a:lstStyle/>
          <a:p>
            <a:r>
              <a:rPr kumimoji="0" lang="de-DE" smtClean="0"/>
              <a:t>Titelmasterformat durch Klicken bearbeiten</a:t>
            </a:r>
            <a:endParaRPr kumimoji="0" lang="en-US"/>
          </a:p>
        </p:txBody>
      </p:sp>
      <p:sp>
        <p:nvSpPr>
          <p:cNvPr id="5" name="Datumsplatzhalter 4"/>
          <p:cNvSpPr>
            <a:spLocks noGrp="1"/>
          </p:cNvSpPr>
          <p:nvPr>
            <p:ph type="dt" sz="half" idx="10"/>
          </p:nvPr>
        </p:nvSpPr>
        <p:spPr>
          <a:xfrm>
            <a:off x="5791200" y="6409944"/>
            <a:ext cx="3044952" cy="365760"/>
          </a:xfrm>
        </p:spPr>
        <p:txBody>
          <a:bodyPr/>
          <a:lstStyle/>
          <a:p>
            <a:fld id="{5E74F7F4-05BC-43E3-A60E-C3D76E9E397F}" type="datetimeFigureOut">
              <a:rPr lang="ru-RU" smtClean="0"/>
              <a:pPr/>
              <a:t>25.01.2023</a:t>
            </a:fld>
            <a:endParaRPr lang="ru-RU"/>
          </a:p>
        </p:txBody>
      </p:sp>
      <p:sp>
        <p:nvSpPr>
          <p:cNvPr id="6" name="Fußzeilenplatzhalter 5"/>
          <p:cNvSpPr>
            <a:spLocks noGrp="1"/>
          </p:cNvSpPr>
          <p:nvPr>
            <p:ph type="ftr" sz="quarter" idx="11"/>
          </p:nvPr>
        </p:nvSpPr>
        <p:spPr/>
        <p:txBody>
          <a:bodyPr/>
          <a:lstStyle/>
          <a:p>
            <a:endParaRPr lang="ru-RU"/>
          </a:p>
        </p:txBody>
      </p:sp>
      <p:sp>
        <p:nvSpPr>
          <p:cNvPr id="7" name="Foliennummernplatzhalter 6"/>
          <p:cNvSpPr>
            <a:spLocks noGrp="1"/>
          </p:cNvSpPr>
          <p:nvPr>
            <p:ph type="sldNum" sz="quarter" idx="12"/>
          </p:nvPr>
        </p:nvSpPr>
        <p:spPr/>
        <p:txBody>
          <a:bodyPr/>
          <a:lstStyle/>
          <a:p>
            <a:fld id="{493BD3C6-0298-49C1-99F0-74EA0487FE26}" type="slidenum">
              <a:rPr lang="ru-RU" smtClean="0"/>
              <a:pPr/>
              <a:t>‹Nr.›</a:t>
            </a:fld>
            <a:endParaRPr lang="ru-RU"/>
          </a:p>
        </p:txBody>
      </p:sp>
      <p:sp>
        <p:nvSpPr>
          <p:cNvPr id="8" name="Gerade Verbindung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Inhaltsplatzhalter 9"/>
          <p:cNvSpPr>
            <a:spLocks noGrp="1"/>
          </p:cNvSpPr>
          <p:nvPr>
            <p:ph sz="half" idx="1"/>
          </p:nvPr>
        </p:nvSpPr>
        <p:spPr>
          <a:xfrm>
            <a:off x="301752" y="1371600"/>
            <a:ext cx="4038600" cy="4681728"/>
          </a:xfrm>
        </p:spPr>
        <p:txBody>
          <a:bodyPr/>
          <a:lstStyle>
            <a:lvl1pPr>
              <a:defRPr sz="2500"/>
            </a:lvl1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2" name="Inhaltsplatzhalter 11"/>
          <p:cNvSpPr>
            <a:spLocks noGrp="1"/>
          </p:cNvSpPr>
          <p:nvPr>
            <p:ph sz="half" idx="2"/>
          </p:nvPr>
        </p:nvSpPr>
        <p:spPr>
          <a:xfrm>
            <a:off x="4800600" y="1371600"/>
            <a:ext cx="4038600" cy="4681728"/>
          </a:xfrm>
        </p:spPr>
        <p:txBody>
          <a:bodyPr/>
          <a:lstStyle>
            <a:lvl1pPr>
              <a:defRPr sz="2500"/>
            </a:lvl1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bg>
      <p:bgRef idx="1001">
        <a:schemeClr val="bg2"/>
      </p:bgRef>
    </p:bg>
    <p:spTree>
      <p:nvGrpSpPr>
        <p:cNvPr id="1" name=""/>
        <p:cNvGrpSpPr/>
        <p:nvPr/>
      </p:nvGrpSpPr>
      <p:grpSpPr>
        <a:xfrm>
          <a:off x="0" y="0"/>
          <a:ext cx="0" cy="0"/>
          <a:chOff x="0" y="0"/>
          <a:chExt cx="0" cy="0"/>
        </a:xfrm>
      </p:grpSpPr>
      <p:sp>
        <p:nvSpPr>
          <p:cNvPr id="10" name="Gerade Verbindung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htec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htec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htec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htec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htec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platzhalt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7" name="Datumsplatzhalter 6"/>
          <p:cNvSpPr>
            <a:spLocks noGrp="1"/>
          </p:cNvSpPr>
          <p:nvPr>
            <p:ph type="dt" sz="half" idx="10"/>
          </p:nvPr>
        </p:nvSpPr>
        <p:spPr/>
        <p:txBody>
          <a:bodyPr/>
          <a:lstStyle/>
          <a:p>
            <a:fld id="{5E74F7F4-05BC-43E3-A60E-C3D76E9E397F}" type="datetimeFigureOut">
              <a:rPr lang="ru-RU" smtClean="0"/>
              <a:pPr/>
              <a:t>25.01.2023</a:t>
            </a:fld>
            <a:endParaRPr lang="ru-RU"/>
          </a:p>
        </p:txBody>
      </p:sp>
      <p:sp>
        <p:nvSpPr>
          <p:cNvPr id="8" name="Fußzeilenplatzhalter 7"/>
          <p:cNvSpPr>
            <a:spLocks noGrp="1"/>
          </p:cNvSpPr>
          <p:nvPr>
            <p:ph type="ftr" sz="quarter" idx="11"/>
          </p:nvPr>
        </p:nvSpPr>
        <p:spPr>
          <a:xfrm>
            <a:off x="304800" y="6409944"/>
            <a:ext cx="3581400" cy="365760"/>
          </a:xfrm>
        </p:spPr>
        <p:txBody>
          <a:bodyPr/>
          <a:lstStyle/>
          <a:p>
            <a:endParaRPr lang="ru-RU"/>
          </a:p>
        </p:txBody>
      </p:sp>
      <p:sp>
        <p:nvSpPr>
          <p:cNvPr id="15" name="Gerade Verbindung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Inhaltsplatzhalter 23"/>
          <p:cNvSpPr>
            <a:spLocks noGrp="1"/>
          </p:cNvSpPr>
          <p:nvPr>
            <p:ph sz="quarter" idx="2"/>
          </p:nvPr>
        </p:nvSpPr>
        <p:spPr>
          <a:xfrm>
            <a:off x="301752" y="2471383"/>
            <a:ext cx="4041648" cy="3818404"/>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26" name="Inhaltsplatzhalter 25"/>
          <p:cNvSpPr>
            <a:spLocks noGrp="1"/>
          </p:cNvSpPr>
          <p:nvPr>
            <p:ph sz="quarter" idx="4"/>
          </p:nvPr>
        </p:nvSpPr>
        <p:spPr>
          <a:xfrm>
            <a:off x="4800600" y="2471383"/>
            <a:ext cx="4038600" cy="3822192"/>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Foliennummernplatzhalter 8"/>
          <p:cNvSpPr>
            <a:spLocks noGrp="1"/>
          </p:cNvSpPr>
          <p:nvPr>
            <p:ph type="sldNum" sz="quarter" idx="12"/>
          </p:nvPr>
        </p:nvSpPr>
        <p:spPr>
          <a:xfrm>
            <a:off x="4343400" y="1042416"/>
            <a:ext cx="457200" cy="441325"/>
          </a:xfrm>
        </p:spPr>
        <p:txBody>
          <a:bodyPr/>
          <a:lstStyle>
            <a:lvl1pPr algn="ctr">
              <a:defRPr/>
            </a:lvl1pPr>
          </a:lstStyle>
          <a:p>
            <a:fld id="{493BD3C6-0298-49C1-99F0-74EA0487FE26}" type="slidenum">
              <a:rPr lang="ru-RU" smtClean="0"/>
              <a:pPr/>
              <a:t>‹Nr.›</a:t>
            </a:fld>
            <a:endParaRPr lang="ru-RU"/>
          </a:p>
        </p:txBody>
      </p:sp>
      <p:sp>
        <p:nvSpPr>
          <p:cNvPr id="23" name="Titel 22"/>
          <p:cNvSpPr>
            <a:spLocks noGrp="1"/>
          </p:cNvSpPr>
          <p:nvPr>
            <p:ph type="title"/>
          </p:nvPr>
        </p:nvSpPr>
        <p:spPr/>
        <p:txBody>
          <a:bodyPr rtlCol="0" anchor="b" anchorCtr="0"/>
          <a:lstStyle/>
          <a:p>
            <a:r>
              <a:rPr kumimoji="0" lang="de-DE" smtClean="0"/>
              <a:t>Titelmasterformat durch Klicken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5E74F7F4-05BC-43E3-A60E-C3D76E9E397F}" type="datetimeFigureOut">
              <a:rPr lang="ru-RU" smtClean="0"/>
              <a:pPr/>
              <a:t>25.01.2023</a:t>
            </a:fld>
            <a:endParaRPr lang="ru-RU"/>
          </a:p>
        </p:txBody>
      </p:sp>
      <p:sp>
        <p:nvSpPr>
          <p:cNvPr id="4" name="Fußzeilenplatzhalter 3"/>
          <p:cNvSpPr>
            <a:spLocks noGrp="1"/>
          </p:cNvSpPr>
          <p:nvPr>
            <p:ph type="ftr" sz="quarter" idx="11"/>
          </p:nvPr>
        </p:nvSpPr>
        <p:spPr/>
        <p:txBody>
          <a:bodyPr/>
          <a:lstStyle/>
          <a:p>
            <a:endParaRPr lang="ru-RU"/>
          </a:p>
        </p:txBody>
      </p:sp>
      <p:sp>
        <p:nvSpPr>
          <p:cNvPr id="5" name="Foliennummernplatzhalter 4"/>
          <p:cNvSpPr>
            <a:spLocks noGrp="1"/>
          </p:cNvSpPr>
          <p:nvPr>
            <p:ph type="sldNum" sz="quarter" idx="12"/>
          </p:nvPr>
        </p:nvSpPr>
        <p:spPr>
          <a:xfrm>
            <a:off x="4343400" y="1036020"/>
            <a:ext cx="457200" cy="441325"/>
          </a:xfrm>
        </p:spPr>
        <p:txBody>
          <a:bodyPr/>
          <a:lstStyle/>
          <a:p>
            <a:fld id="{493BD3C6-0298-49C1-99F0-74EA0487FE26}" type="slidenum">
              <a:rPr lang="ru-RU" smtClean="0"/>
              <a:pPr/>
              <a:t>‹Nr.›</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7" name="Rechtec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ec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htec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ec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htec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htec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umsplatzhalter 1"/>
          <p:cNvSpPr>
            <a:spLocks noGrp="1"/>
          </p:cNvSpPr>
          <p:nvPr>
            <p:ph type="dt" sz="half" idx="10"/>
          </p:nvPr>
        </p:nvSpPr>
        <p:spPr/>
        <p:txBody>
          <a:bodyPr/>
          <a:lstStyle/>
          <a:p>
            <a:fld id="{5E74F7F4-05BC-43E3-A60E-C3D76E9E397F}" type="datetimeFigureOut">
              <a:rPr lang="ru-RU" smtClean="0"/>
              <a:pPr/>
              <a:t>25.01.2023</a:t>
            </a:fld>
            <a:endParaRPr lang="ru-RU"/>
          </a:p>
        </p:txBody>
      </p:sp>
      <p:sp>
        <p:nvSpPr>
          <p:cNvPr id="3" name="Fußzeilenplatzhalter 2"/>
          <p:cNvSpPr>
            <a:spLocks noGrp="1"/>
          </p:cNvSpPr>
          <p:nvPr>
            <p:ph type="ftr" sz="quarter" idx="11"/>
          </p:nvPr>
        </p:nvSpPr>
        <p:spPr/>
        <p:txBody>
          <a:bodyPr/>
          <a:lstStyle/>
          <a:p>
            <a:endParaRPr lang="ru-RU"/>
          </a:p>
        </p:txBody>
      </p:sp>
      <p:sp>
        <p:nvSpPr>
          <p:cNvPr id="4" name="Foliennummernplatzhalt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93BD3C6-0298-49C1-99F0-74EA0487FE26}" type="slidenum">
              <a:rPr lang="ru-RU" smtClean="0"/>
              <a:pPr/>
              <a:t>‹Nr.›</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1">
        <a:schemeClr val="bg1"/>
      </p:bgRef>
    </p:bg>
    <p:spTree>
      <p:nvGrpSpPr>
        <p:cNvPr id="1" name=""/>
        <p:cNvGrpSpPr/>
        <p:nvPr/>
      </p:nvGrpSpPr>
      <p:grpSpPr>
        <a:xfrm>
          <a:off x="0" y="0"/>
          <a:ext cx="0" cy="0"/>
          <a:chOff x="0" y="0"/>
          <a:chExt cx="0" cy="0"/>
        </a:xfrm>
      </p:grpSpPr>
      <p:sp>
        <p:nvSpPr>
          <p:cNvPr id="19" name="Rechtec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htec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htec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htec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8" name="Rechtec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Gerade Verbindung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Inhaltsplatzhalter 19"/>
          <p:cNvSpPr>
            <a:spLocks noGrp="1"/>
          </p:cNvSpPr>
          <p:nvPr>
            <p:ph sz="quarter" idx="1"/>
          </p:nvPr>
        </p:nvSpPr>
        <p:spPr>
          <a:xfrm>
            <a:off x="3124200" y="685800"/>
            <a:ext cx="5638800" cy="54102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Foliennummernplatzhalt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93BD3C6-0298-49C1-99F0-74EA0487FE26}" type="slidenum">
              <a:rPr lang="ru-RU" smtClean="0"/>
              <a:pPr/>
              <a:t>‹Nr.›</a:t>
            </a:fld>
            <a:endParaRPr lang="ru-RU"/>
          </a:p>
        </p:txBody>
      </p:sp>
      <p:sp>
        <p:nvSpPr>
          <p:cNvPr id="21" name="Rechtec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umsplatzhalter 4"/>
          <p:cNvSpPr>
            <a:spLocks noGrp="1"/>
          </p:cNvSpPr>
          <p:nvPr>
            <p:ph type="dt" sz="half" idx="10"/>
          </p:nvPr>
        </p:nvSpPr>
        <p:spPr/>
        <p:txBody>
          <a:bodyPr/>
          <a:lstStyle/>
          <a:p>
            <a:fld id="{5E74F7F4-05BC-43E3-A60E-C3D76E9E397F}" type="datetimeFigureOut">
              <a:rPr lang="ru-RU" smtClean="0"/>
              <a:pPr/>
              <a:t>25.01.2023</a:t>
            </a:fld>
            <a:endParaRPr lang="ru-RU"/>
          </a:p>
        </p:txBody>
      </p:sp>
      <p:sp>
        <p:nvSpPr>
          <p:cNvPr id="6" name="Fußzeilenplatzhalter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1" name="Gerade Verbindung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htec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htec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ec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Foliennummernplatzhalter 6"/>
          <p:cNvSpPr>
            <a:spLocks noGrp="1"/>
          </p:cNvSpPr>
          <p:nvPr>
            <p:ph type="sldNum" sz="quarter" idx="12"/>
          </p:nvPr>
        </p:nvSpPr>
        <p:spPr>
          <a:xfrm>
            <a:off x="1371600" y="312738"/>
            <a:ext cx="457200" cy="441325"/>
          </a:xfrm>
        </p:spPr>
        <p:txBody>
          <a:bodyPr/>
          <a:lstStyle/>
          <a:p>
            <a:fld id="{493BD3C6-0298-49C1-99F0-74EA0487FE26}" type="slidenum">
              <a:rPr lang="ru-RU" smtClean="0"/>
              <a:pPr/>
              <a:t>‹Nr.›</a:t>
            </a:fld>
            <a:endParaRPr lang="ru-RU"/>
          </a:p>
        </p:txBody>
      </p:sp>
      <p:sp>
        <p:nvSpPr>
          <p:cNvPr id="2" name="Titel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3000375" y="609600"/>
            <a:ext cx="5867400" cy="4267200"/>
          </a:xfrm>
        </p:spPr>
        <p:txBody>
          <a:bodyPr/>
          <a:lstStyle>
            <a:lvl1pPr marL="0" indent="0">
              <a:buNone/>
              <a:defRPr sz="3200"/>
            </a:lvl1pPr>
          </a:lstStyle>
          <a:p>
            <a:r>
              <a:rPr kumimoji="0" lang="de-DE" smtClean="0"/>
              <a:t>Bild durch Klicken auf Symbol hinzufügen</a:t>
            </a:r>
            <a:endParaRPr kumimoji="0" lang="en-US" dirty="0"/>
          </a:p>
        </p:txBody>
      </p:sp>
      <p:sp>
        <p:nvSpPr>
          <p:cNvPr id="4" name="Textplatzhalt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22" name="Rechtec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umsplatzhalter 4"/>
          <p:cNvSpPr>
            <a:spLocks noGrp="1"/>
          </p:cNvSpPr>
          <p:nvPr>
            <p:ph type="dt" sz="half" idx="10"/>
          </p:nvPr>
        </p:nvSpPr>
        <p:spPr>
          <a:xfrm>
            <a:off x="5788152" y="6404984"/>
            <a:ext cx="3044952" cy="365760"/>
          </a:xfrm>
        </p:spPr>
        <p:txBody>
          <a:bodyPr/>
          <a:lstStyle/>
          <a:p>
            <a:fld id="{5E74F7F4-05BC-43E3-A60E-C3D76E9E397F}" type="datetimeFigureOut">
              <a:rPr lang="ru-RU" smtClean="0"/>
              <a:pPr/>
              <a:t>25.01.2023</a:t>
            </a:fld>
            <a:endParaRPr lang="ru-RU"/>
          </a:p>
        </p:txBody>
      </p:sp>
      <p:sp>
        <p:nvSpPr>
          <p:cNvPr id="6" name="Fußzeilenplatzhalter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htec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ec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umsplatzhalt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E74F7F4-05BC-43E3-A60E-C3D76E9E397F}" type="datetimeFigureOut">
              <a:rPr lang="ru-RU" smtClean="0"/>
              <a:pPr/>
              <a:t>25.01.2023</a:t>
            </a:fld>
            <a:endParaRPr lang="ru-RU"/>
          </a:p>
        </p:txBody>
      </p:sp>
      <p:sp>
        <p:nvSpPr>
          <p:cNvPr id="3" name="Fußzeilenplatzhalt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Rechtec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Gerade Verbindung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Foliennummernplatzhalt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93BD3C6-0298-49C1-99F0-74EA0487FE26}" type="slidenum">
              <a:rPr lang="ru-RU" smtClean="0"/>
              <a:pPr/>
              <a:t>‹Nr.›</a:t>
            </a:fld>
            <a:endParaRPr lang="ru-RU"/>
          </a:p>
        </p:txBody>
      </p:sp>
      <p:sp>
        <p:nvSpPr>
          <p:cNvPr id="22" name="Titelplatzhalter 21"/>
          <p:cNvSpPr>
            <a:spLocks noGrp="1"/>
          </p:cNvSpPr>
          <p:nvPr>
            <p:ph type="title"/>
          </p:nvPr>
        </p:nvSpPr>
        <p:spPr>
          <a:xfrm>
            <a:off x="301752" y="228600"/>
            <a:ext cx="8534400" cy="758952"/>
          </a:xfrm>
          <a:prstGeom prst="rect">
            <a:avLst/>
          </a:prstGeom>
        </p:spPr>
        <p:txBody>
          <a:bodyPr vert="horz" anchor="b">
            <a:normAutofit/>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85720" y="214290"/>
            <a:ext cx="5572164" cy="2143140"/>
          </a:xfrm>
        </p:spPr>
        <p:txBody>
          <a:bodyPr>
            <a:normAutofit/>
          </a:bodyPr>
          <a:lstStyle/>
          <a:p>
            <a:r>
              <a:rPr lang="en-US" dirty="0" smtClean="0"/>
              <a:t>4GDP Webinars: </a:t>
            </a:r>
            <a:br>
              <a:rPr lang="en-US" dirty="0" smtClean="0"/>
            </a:br>
            <a:r>
              <a:rPr lang="en-US" dirty="0" smtClean="0"/>
              <a:t>25-26.01.23</a:t>
            </a:r>
            <a:br>
              <a:rPr lang="en-US" dirty="0" smtClean="0"/>
            </a:br>
            <a:r>
              <a:rPr lang="en-US" dirty="0" smtClean="0"/>
              <a:t>Part </a:t>
            </a:r>
            <a:r>
              <a:rPr lang="en-US" dirty="0" smtClean="0"/>
              <a:t>3: </a:t>
            </a:r>
            <a:r>
              <a:rPr lang="en-US" b="1" dirty="0" err="1" smtClean="0"/>
              <a:t>Canva</a:t>
            </a:r>
            <a:endParaRPr lang="ru-RU" b="1" dirty="0"/>
          </a:p>
        </p:txBody>
      </p:sp>
      <p:pic>
        <p:nvPicPr>
          <p:cNvPr id="90116" name="Picture 4" descr="Contact – 4G Didactic Pills"/>
          <p:cNvPicPr>
            <a:picLocks noChangeAspect="1" noChangeArrowheads="1"/>
          </p:cNvPicPr>
          <p:nvPr/>
        </p:nvPicPr>
        <p:blipFill>
          <a:blip r:embed="rId2" cstate="print"/>
          <a:srcRect/>
          <a:stretch>
            <a:fillRect/>
          </a:stretch>
        </p:blipFill>
        <p:spPr bwMode="auto">
          <a:xfrm>
            <a:off x="5500694" y="857232"/>
            <a:ext cx="3400449" cy="1000132"/>
          </a:xfrm>
          <a:prstGeom prst="rect">
            <a:avLst/>
          </a:prstGeom>
          <a:noFill/>
        </p:spPr>
      </p:pic>
      <p:pic>
        <p:nvPicPr>
          <p:cNvPr id="6" name="Picture 2" descr="Canva Logo, symbol, meaning, history, PNG, brand"/>
          <p:cNvPicPr>
            <a:picLocks noChangeAspect="1" noChangeArrowheads="1"/>
          </p:cNvPicPr>
          <p:nvPr/>
        </p:nvPicPr>
        <p:blipFill>
          <a:blip r:embed="rId3"/>
          <a:srcRect/>
          <a:stretch>
            <a:fillRect/>
          </a:stretch>
        </p:blipFill>
        <p:spPr bwMode="auto">
          <a:xfrm>
            <a:off x="1547791" y="2428868"/>
            <a:ext cx="6096043" cy="342902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smtClean="0"/>
              <a:t>Using</a:t>
            </a:r>
            <a:r>
              <a:rPr lang="de-DE" dirty="0" smtClean="0"/>
              <a:t> </a:t>
            </a:r>
            <a:r>
              <a:rPr lang="de-DE" dirty="0" err="1" smtClean="0"/>
              <a:t>and</a:t>
            </a:r>
            <a:r>
              <a:rPr lang="de-DE" dirty="0" smtClean="0"/>
              <a:t> </a:t>
            </a:r>
            <a:r>
              <a:rPr lang="de-DE" dirty="0" err="1" smtClean="0"/>
              <a:t>customizing</a:t>
            </a:r>
            <a:r>
              <a:rPr lang="de-DE" dirty="0" smtClean="0"/>
              <a:t> </a:t>
            </a:r>
            <a:r>
              <a:rPr lang="de-DE" dirty="0" err="1" smtClean="0"/>
              <a:t>templates</a:t>
            </a:r>
            <a:endParaRPr lang="de-DE" dirty="0"/>
          </a:p>
        </p:txBody>
      </p:sp>
      <p:sp>
        <p:nvSpPr>
          <p:cNvPr id="3" name="Inhaltsplatzhalter 2"/>
          <p:cNvSpPr>
            <a:spLocks noGrp="1"/>
          </p:cNvSpPr>
          <p:nvPr>
            <p:ph sz="quarter" idx="1"/>
          </p:nvPr>
        </p:nvSpPr>
        <p:spPr/>
        <p:txBody>
          <a:bodyPr>
            <a:normAutofit fontScale="92500" lnSpcReduction="20000"/>
          </a:bodyPr>
          <a:lstStyle/>
          <a:p>
            <a:r>
              <a:rPr lang="en-US" dirty="0" smtClean="0"/>
              <a:t>One of the best resources for fast-tracking your design up-skilling is </a:t>
            </a:r>
            <a:r>
              <a:rPr lang="en-US" dirty="0" smtClean="0"/>
              <a:t>the </a:t>
            </a:r>
            <a:r>
              <a:rPr lang="en-US" dirty="0" smtClean="0"/>
              <a:t>nearly endless library of templates. Templates are made by expert designers and show you what’s possible in </a:t>
            </a:r>
            <a:r>
              <a:rPr lang="en-US" dirty="0" err="1" smtClean="0"/>
              <a:t>Canva</a:t>
            </a:r>
            <a:r>
              <a:rPr lang="en-US" dirty="0" smtClean="0"/>
              <a:t> as well as showing you good design principles in practice. </a:t>
            </a:r>
            <a:endParaRPr lang="en-US" dirty="0" smtClean="0"/>
          </a:p>
          <a:p>
            <a:r>
              <a:rPr lang="en-US" dirty="0" smtClean="0"/>
              <a:t>Find </a:t>
            </a:r>
            <a:r>
              <a:rPr lang="en-US" b="1" dirty="0" smtClean="0"/>
              <a:t>Templates </a:t>
            </a:r>
            <a:r>
              <a:rPr lang="en-US" dirty="0" smtClean="0"/>
              <a:t>in the top menu or simply use the search bar to find what you need. </a:t>
            </a:r>
            <a:endParaRPr lang="en-US" dirty="0" smtClean="0"/>
          </a:p>
          <a:p>
            <a:r>
              <a:rPr lang="en-US" dirty="0" smtClean="0"/>
              <a:t>Once </a:t>
            </a:r>
            <a:r>
              <a:rPr lang="en-US" dirty="0" smtClean="0"/>
              <a:t>you find a template you like, open it in the editor and you’ll see that all the design elements can be customized and edited to best suit your design needs. </a:t>
            </a:r>
            <a:endParaRPr lang="en-US" dirty="0" smtClean="0"/>
          </a:p>
          <a:p>
            <a:r>
              <a:rPr lang="en-US" dirty="0" smtClean="0"/>
              <a:t>You </a:t>
            </a:r>
            <a:r>
              <a:rPr lang="en-US" dirty="0" smtClean="0"/>
              <a:t>can </a:t>
            </a:r>
            <a:r>
              <a:rPr lang="en-US" b="1" dirty="0" smtClean="0"/>
              <a:t>remove, resize, change the color and position</a:t>
            </a:r>
            <a:r>
              <a:rPr lang="en-US" dirty="0" smtClean="0"/>
              <a:t>, even </a:t>
            </a:r>
            <a:r>
              <a:rPr lang="en-US" b="1" dirty="0" smtClean="0"/>
              <a:t>duplicate</a:t>
            </a:r>
            <a:r>
              <a:rPr lang="en-US" dirty="0" smtClean="0"/>
              <a:t> elements to best suit your design. Templates help you </a:t>
            </a:r>
            <a:r>
              <a:rPr lang="en-US" dirty="0" smtClean="0"/>
              <a:t>get inspired.</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smtClean="0"/>
              <a:t>Using</a:t>
            </a:r>
            <a:r>
              <a:rPr lang="de-DE" dirty="0" smtClean="0"/>
              <a:t> </a:t>
            </a:r>
            <a:r>
              <a:rPr lang="de-DE" dirty="0" err="1" smtClean="0"/>
              <a:t>and</a:t>
            </a:r>
            <a:r>
              <a:rPr lang="de-DE" dirty="0" smtClean="0"/>
              <a:t> </a:t>
            </a:r>
            <a:r>
              <a:rPr lang="de-DE" dirty="0" err="1" smtClean="0"/>
              <a:t>customizing</a:t>
            </a:r>
            <a:r>
              <a:rPr lang="de-DE" dirty="0" smtClean="0"/>
              <a:t> </a:t>
            </a:r>
            <a:r>
              <a:rPr lang="de-DE" dirty="0" err="1" smtClean="0"/>
              <a:t>templates</a:t>
            </a:r>
            <a:endParaRPr lang="de-DE" dirty="0"/>
          </a:p>
        </p:txBody>
      </p:sp>
      <p:sp>
        <p:nvSpPr>
          <p:cNvPr id="3" name="Inhaltsplatzhalter 2"/>
          <p:cNvSpPr>
            <a:spLocks noGrp="1"/>
          </p:cNvSpPr>
          <p:nvPr>
            <p:ph sz="quarter" idx="1"/>
          </p:nvPr>
        </p:nvSpPr>
        <p:spPr/>
        <p:txBody>
          <a:bodyPr>
            <a:normAutofit/>
          </a:bodyPr>
          <a:lstStyle/>
          <a:p>
            <a:pPr>
              <a:buNone/>
            </a:pPr>
            <a:endParaRPr lang="ru-RU" dirty="0"/>
          </a:p>
        </p:txBody>
      </p:sp>
      <p:pic>
        <p:nvPicPr>
          <p:cNvPr id="35842" name="Picture 2"/>
          <p:cNvPicPr>
            <a:picLocks noChangeAspect="1" noChangeArrowheads="1"/>
          </p:cNvPicPr>
          <p:nvPr/>
        </p:nvPicPr>
        <p:blipFill>
          <a:blip r:embed="rId2"/>
          <a:srcRect t="14042" r="877" b="4827"/>
          <a:stretch>
            <a:fillRect/>
          </a:stretch>
        </p:blipFill>
        <p:spPr bwMode="auto">
          <a:xfrm>
            <a:off x="285720" y="1857364"/>
            <a:ext cx="8538215" cy="39290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smtClean="0"/>
              <a:t>Using</a:t>
            </a:r>
            <a:r>
              <a:rPr lang="de-DE" dirty="0" smtClean="0"/>
              <a:t> </a:t>
            </a:r>
            <a:r>
              <a:rPr lang="de-DE" dirty="0" err="1" smtClean="0"/>
              <a:t>and</a:t>
            </a:r>
            <a:r>
              <a:rPr lang="de-DE" dirty="0" smtClean="0"/>
              <a:t> </a:t>
            </a:r>
            <a:r>
              <a:rPr lang="de-DE" dirty="0" err="1" smtClean="0"/>
              <a:t>editing</a:t>
            </a:r>
            <a:r>
              <a:rPr lang="de-DE" dirty="0" smtClean="0"/>
              <a:t> </a:t>
            </a:r>
            <a:r>
              <a:rPr lang="de-DE" dirty="0" err="1" smtClean="0"/>
              <a:t>elements</a:t>
            </a:r>
            <a:endParaRPr lang="de-DE" dirty="0"/>
          </a:p>
        </p:txBody>
      </p:sp>
      <p:sp>
        <p:nvSpPr>
          <p:cNvPr id="3" name="Inhaltsplatzhalter 2"/>
          <p:cNvSpPr>
            <a:spLocks noGrp="1"/>
          </p:cNvSpPr>
          <p:nvPr>
            <p:ph sz="quarter" idx="1"/>
          </p:nvPr>
        </p:nvSpPr>
        <p:spPr/>
        <p:txBody>
          <a:bodyPr>
            <a:normAutofit lnSpcReduction="10000"/>
          </a:bodyPr>
          <a:lstStyle/>
          <a:p>
            <a:r>
              <a:rPr lang="en-US" dirty="0" err="1" smtClean="0"/>
              <a:t>Canva</a:t>
            </a:r>
            <a:r>
              <a:rPr lang="en-US" dirty="0" smtClean="0"/>
              <a:t> has a huge library of design elements – most </a:t>
            </a:r>
            <a:r>
              <a:rPr lang="en-US" dirty="0" smtClean="0"/>
              <a:t>are </a:t>
            </a:r>
            <a:r>
              <a:rPr lang="en-US" dirty="0" smtClean="0"/>
              <a:t>free to use and some are for pro accounts and some have a small fee. </a:t>
            </a:r>
            <a:endParaRPr lang="en-US" dirty="0" smtClean="0"/>
          </a:p>
          <a:p>
            <a:r>
              <a:rPr lang="en-US" dirty="0" smtClean="0"/>
              <a:t>In </a:t>
            </a:r>
            <a:r>
              <a:rPr lang="en-US" dirty="0" smtClean="0"/>
              <a:t>the side tab, click </a:t>
            </a:r>
            <a:r>
              <a:rPr lang="en-US" b="1" dirty="0" smtClean="0"/>
              <a:t>Elements</a:t>
            </a:r>
            <a:r>
              <a:rPr lang="en-US" dirty="0" smtClean="0"/>
              <a:t>. Use the search bar to find options around a keyword, scroll sideways through different categories, or scroll down to see some example elements for different categories. </a:t>
            </a:r>
            <a:endParaRPr lang="en-US" dirty="0" smtClean="0"/>
          </a:p>
          <a:p>
            <a:r>
              <a:rPr lang="en-US" dirty="0" smtClean="0"/>
              <a:t>Once </a:t>
            </a:r>
            <a:r>
              <a:rPr lang="en-US" dirty="0" smtClean="0"/>
              <a:t>you find what you need, double click, or click and drag, to add the element to your design. Then, you can customize it as you need. Change the color, resize and reposition until you design is finished.</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smtClean="0"/>
              <a:t>Using</a:t>
            </a:r>
            <a:r>
              <a:rPr lang="de-DE" dirty="0" smtClean="0"/>
              <a:t> </a:t>
            </a:r>
            <a:r>
              <a:rPr lang="de-DE" dirty="0" err="1" smtClean="0"/>
              <a:t>and</a:t>
            </a:r>
            <a:r>
              <a:rPr lang="de-DE" dirty="0" smtClean="0"/>
              <a:t> </a:t>
            </a:r>
            <a:r>
              <a:rPr lang="de-DE" dirty="0" err="1" smtClean="0"/>
              <a:t>editing</a:t>
            </a:r>
            <a:r>
              <a:rPr lang="de-DE" dirty="0" smtClean="0"/>
              <a:t> </a:t>
            </a:r>
            <a:r>
              <a:rPr lang="de-DE" dirty="0" err="1" smtClean="0"/>
              <a:t>elements</a:t>
            </a:r>
            <a:endParaRPr lang="de-DE" dirty="0"/>
          </a:p>
        </p:txBody>
      </p:sp>
      <p:pic>
        <p:nvPicPr>
          <p:cNvPr id="36866" name="Picture 2"/>
          <p:cNvPicPr>
            <a:picLocks noGrp="1" noChangeAspect="1" noChangeArrowheads="1"/>
          </p:cNvPicPr>
          <p:nvPr>
            <p:ph sz="quarter" idx="1"/>
          </p:nvPr>
        </p:nvPicPr>
        <p:blipFill>
          <a:blip r:embed="rId2"/>
          <a:srcRect l="151" t="13472" r="-298" b="3715"/>
          <a:stretch>
            <a:fillRect/>
          </a:stretch>
        </p:blipFill>
        <p:spPr bwMode="auto">
          <a:xfrm>
            <a:off x="500034" y="2000240"/>
            <a:ext cx="8143932" cy="3786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smtClean="0"/>
              <a:t>Uploading</a:t>
            </a:r>
            <a:r>
              <a:rPr lang="de-DE" dirty="0" smtClean="0"/>
              <a:t> </a:t>
            </a:r>
            <a:r>
              <a:rPr lang="de-DE" dirty="0" err="1" smtClean="0"/>
              <a:t>and</a:t>
            </a:r>
            <a:r>
              <a:rPr lang="de-DE" dirty="0" smtClean="0"/>
              <a:t> </a:t>
            </a:r>
            <a:r>
              <a:rPr lang="de-DE" dirty="0" err="1" smtClean="0"/>
              <a:t>using</a:t>
            </a:r>
            <a:r>
              <a:rPr lang="de-DE" dirty="0" smtClean="0"/>
              <a:t> </a:t>
            </a:r>
            <a:r>
              <a:rPr lang="de-DE" dirty="0" err="1" smtClean="0"/>
              <a:t>media</a:t>
            </a:r>
            <a:endParaRPr lang="de-DE" dirty="0"/>
          </a:p>
        </p:txBody>
      </p:sp>
      <p:sp>
        <p:nvSpPr>
          <p:cNvPr id="3" name="Inhaltsplatzhalter 2"/>
          <p:cNvSpPr>
            <a:spLocks noGrp="1"/>
          </p:cNvSpPr>
          <p:nvPr>
            <p:ph sz="quarter" idx="1"/>
          </p:nvPr>
        </p:nvSpPr>
        <p:spPr/>
        <p:txBody>
          <a:bodyPr>
            <a:normAutofit/>
          </a:bodyPr>
          <a:lstStyle/>
          <a:p>
            <a:r>
              <a:rPr lang="en-US" dirty="0" smtClean="0"/>
              <a:t>To </a:t>
            </a:r>
            <a:r>
              <a:rPr lang="en-US" dirty="0" smtClean="0"/>
              <a:t>upload content – it can be photos, illustration, and video – click on </a:t>
            </a:r>
            <a:r>
              <a:rPr lang="en-US" b="1" dirty="0" smtClean="0"/>
              <a:t>Uploads</a:t>
            </a:r>
            <a:r>
              <a:rPr lang="en-US" dirty="0" smtClean="0"/>
              <a:t> in the side panel, then </a:t>
            </a:r>
            <a:r>
              <a:rPr lang="en-US" b="1" dirty="0" smtClean="0"/>
              <a:t>Upload Media</a:t>
            </a:r>
            <a:r>
              <a:rPr lang="en-US" dirty="0" smtClean="0"/>
              <a:t>. </a:t>
            </a:r>
            <a:endParaRPr lang="en-US" dirty="0" smtClean="0"/>
          </a:p>
          <a:p>
            <a:r>
              <a:rPr lang="en-US" dirty="0" smtClean="0"/>
              <a:t>You </a:t>
            </a:r>
            <a:r>
              <a:rPr lang="en-US" dirty="0" smtClean="0"/>
              <a:t>can also click and drag media directly into a design. Once you’ve uploaded media, it will appear in the </a:t>
            </a:r>
            <a:r>
              <a:rPr lang="en-US" b="1" dirty="0" smtClean="0"/>
              <a:t>Uploads</a:t>
            </a:r>
            <a:r>
              <a:rPr lang="en-US" dirty="0" smtClean="0"/>
              <a:t> tab. </a:t>
            </a:r>
            <a:endParaRPr lang="en-US" dirty="0" smtClean="0"/>
          </a:p>
          <a:p>
            <a:r>
              <a:rPr lang="en-US" dirty="0" smtClean="0"/>
              <a:t>Add </a:t>
            </a:r>
            <a:r>
              <a:rPr lang="en-US" dirty="0" smtClean="0"/>
              <a:t>them to your design and you can edit, customize and resize your assets as you need.</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smtClean="0"/>
              <a:t>Uploading</a:t>
            </a:r>
            <a:r>
              <a:rPr lang="de-DE" dirty="0" smtClean="0"/>
              <a:t> </a:t>
            </a:r>
            <a:r>
              <a:rPr lang="de-DE" dirty="0" err="1" smtClean="0"/>
              <a:t>and</a:t>
            </a:r>
            <a:r>
              <a:rPr lang="de-DE" dirty="0" smtClean="0"/>
              <a:t> </a:t>
            </a:r>
            <a:r>
              <a:rPr lang="de-DE" dirty="0" err="1" smtClean="0"/>
              <a:t>using</a:t>
            </a:r>
            <a:r>
              <a:rPr lang="de-DE" dirty="0" smtClean="0"/>
              <a:t> </a:t>
            </a:r>
            <a:r>
              <a:rPr lang="de-DE" dirty="0" err="1" smtClean="0"/>
              <a:t>media</a:t>
            </a:r>
            <a:endParaRPr lang="de-DE" dirty="0"/>
          </a:p>
        </p:txBody>
      </p:sp>
      <p:pic>
        <p:nvPicPr>
          <p:cNvPr id="40962" name="Picture 2"/>
          <p:cNvPicPr>
            <a:picLocks noGrp="1" noChangeAspect="1" noChangeArrowheads="1"/>
          </p:cNvPicPr>
          <p:nvPr>
            <p:ph sz="quarter" idx="1"/>
          </p:nvPr>
        </p:nvPicPr>
        <p:blipFill>
          <a:blip r:embed="rId2"/>
          <a:srcRect l="151" t="13472" r="-298" b="8402"/>
          <a:stretch>
            <a:fillRect/>
          </a:stretch>
        </p:blipFill>
        <p:spPr bwMode="auto">
          <a:xfrm>
            <a:off x="500034" y="2143116"/>
            <a:ext cx="8143932" cy="3571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Finding fonts and using text</a:t>
            </a:r>
            <a:endParaRPr lang="en-US" dirty="0"/>
          </a:p>
        </p:txBody>
      </p:sp>
      <p:sp>
        <p:nvSpPr>
          <p:cNvPr id="3" name="Inhaltsplatzhalter 2"/>
          <p:cNvSpPr>
            <a:spLocks noGrp="1"/>
          </p:cNvSpPr>
          <p:nvPr>
            <p:ph sz="quarter" idx="1"/>
          </p:nvPr>
        </p:nvSpPr>
        <p:spPr/>
        <p:txBody>
          <a:bodyPr>
            <a:normAutofit fontScale="92500" lnSpcReduction="10000"/>
          </a:bodyPr>
          <a:lstStyle/>
          <a:p>
            <a:r>
              <a:rPr lang="en-US" dirty="0" smtClean="0"/>
              <a:t>To </a:t>
            </a:r>
            <a:r>
              <a:rPr lang="en-US" dirty="0" smtClean="0"/>
              <a:t>add text to your design, go to the text button in the side panel. </a:t>
            </a:r>
            <a:endParaRPr lang="en-US" dirty="0" smtClean="0"/>
          </a:p>
          <a:p>
            <a:r>
              <a:rPr lang="en-US" dirty="0" smtClean="0"/>
              <a:t>Search </a:t>
            </a:r>
            <a:r>
              <a:rPr lang="en-US" dirty="0" smtClean="0"/>
              <a:t>for font styles in the search bar, or use one of the three preset text styles to easily click and drag heading, subheading or body text. </a:t>
            </a:r>
            <a:endParaRPr lang="en-US" dirty="0" smtClean="0"/>
          </a:p>
          <a:p>
            <a:r>
              <a:rPr lang="en-US" dirty="0" smtClean="0"/>
              <a:t>Scroll </a:t>
            </a:r>
            <a:r>
              <a:rPr lang="en-US" dirty="0" smtClean="0"/>
              <a:t>down for font combinations and styles and double click or click and drag to add to you design. </a:t>
            </a:r>
            <a:endParaRPr lang="en-US" dirty="0" smtClean="0"/>
          </a:p>
          <a:p>
            <a:r>
              <a:rPr lang="en-US" dirty="0" smtClean="0"/>
              <a:t>To </a:t>
            </a:r>
            <a:r>
              <a:rPr lang="en-US" dirty="0" smtClean="0"/>
              <a:t>change the font, size, color, alignment – anything with your text – simply click on it and a text editor menu will appear. </a:t>
            </a:r>
            <a:endParaRPr lang="en-US" dirty="0" smtClean="0"/>
          </a:p>
          <a:p>
            <a:r>
              <a:rPr lang="en-US" dirty="0" smtClean="0"/>
              <a:t>You’ll </a:t>
            </a:r>
            <a:r>
              <a:rPr lang="en-US" dirty="0" smtClean="0"/>
              <a:t>find more text editing options if you click the three dots at the right end of the text editing menu.</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Finding fonts and using text</a:t>
            </a:r>
            <a:endParaRPr lang="en-US" dirty="0"/>
          </a:p>
        </p:txBody>
      </p:sp>
      <p:pic>
        <p:nvPicPr>
          <p:cNvPr id="39938" name="Picture 2"/>
          <p:cNvPicPr>
            <a:picLocks noGrp="1" noChangeAspect="1" noChangeArrowheads="1"/>
          </p:cNvPicPr>
          <p:nvPr>
            <p:ph sz="quarter" idx="1"/>
          </p:nvPr>
        </p:nvPicPr>
        <p:blipFill>
          <a:blip r:embed="rId2"/>
          <a:srcRect l="151" t="13472" r="580" b="3715"/>
          <a:stretch>
            <a:fillRect/>
          </a:stretch>
        </p:blipFill>
        <p:spPr bwMode="auto">
          <a:xfrm>
            <a:off x="328852" y="1928802"/>
            <a:ext cx="8529428" cy="40005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Sharing and collaborating on designs</a:t>
            </a:r>
            <a:endParaRPr lang="en-US" dirty="0"/>
          </a:p>
        </p:txBody>
      </p:sp>
      <p:sp>
        <p:nvSpPr>
          <p:cNvPr id="3" name="Inhaltsplatzhalter 2"/>
          <p:cNvSpPr>
            <a:spLocks noGrp="1"/>
          </p:cNvSpPr>
          <p:nvPr>
            <p:ph sz="quarter" idx="1"/>
          </p:nvPr>
        </p:nvSpPr>
        <p:spPr/>
        <p:txBody>
          <a:bodyPr>
            <a:normAutofit fontScale="85000" lnSpcReduction="10000"/>
          </a:bodyPr>
          <a:lstStyle/>
          <a:p>
            <a:r>
              <a:rPr lang="en-US" dirty="0" smtClean="0"/>
              <a:t>When you’re ready to share a design, you can download to share it or share access with a collaborator. </a:t>
            </a:r>
            <a:endParaRPr lang="en-US" dirty="0" smtClean="0"/>
          </a:p>
          <a:p>
            <a:r>
              <a:rPr lang="en-US" dirty="0" smtClean="0"/>
              <a:t>To </a:t>
            </a:r>
            <a:r>
              <a:rPr lang="en-US" dirty="0" smtClean="0"/>
              <a:t>add a collaborator, who can leave feedback as comments in your design, in the top right corner click Share. Type in their email address, include a message or notes, set their level of access (options include full edit access, can comment, can view (can’t comment or edit) and then click send. </a:t>
            </a:r>
            <a:endParaRPr lang="en-US" dirty="0" smtClean="0"/>
          </a:p>
          <a:p>
            <a:r>
              <a:rPr lang="en-US" dirty="0" smtClean="0"/>
              <a:t>Other </a:t>
            </a:r>
            <a:r>
              <a:rPr lang="en-US" dirty="0" smtClean="0"/>
              <a:t>sharing options you’ll see below the </a:t>
            </a:r>
            <a:r>
              <a:rPr lang="en-US" b="1" dirty="0" smtClean="0"/>
              <a:t>copy link</a:t>
            </a:r>
            <a:r>
              <a:rPr lang="en-US" dirty="0" smtClean="0"/>
              <a:t> button include presenting your design, and presenting and recording. </a:t>
            </a:r>
            <a:endParaRPr lang="en-US" dirty="0" smtClean="0"/>
          </a:p>
          <a:p>
            <a:r>
              <a:rPr lang="en-US" dirty="0" smtClean="0"/>
              <a:t>You </a:t>
            </a:r>
            <a:r>
              <a:rPr lang="en-US" dirty="0" smtClean="0"/>
              <a:t>can download your design, share it straight to social media or use </a:t>
            </a:r>
            <a:r>
              <a:rPr lang="en-US" dirty="0" smtClean="0"/>
              <a:t>the </a:t>
            </a:r>
            <a:r>
              <a:rPr lang="en-US" dirty="0" smtClean="0"/>
              <a:t>printing portal for heaps of printing options. </a:t>
            </a:r>
            <a:endParaRPr lang="en-US" dirty="0" smtClean="0"/>
          </a:p>
          <a:p>
            <a:r>
              <a:rPr lang="en-US" dirty="0" smtClean="0"/>
              <a:t>And </a:t>
            </a:r>
            <a:r>
              <a:rPr lang="en-US" dirty="0" smtClean="0"/>
              <a:t>if you can’t find a sharing option you’re seeking, click </a:t>
            </a:r>
            <a:r>
              <a:rPr lang="en-US" b="1" dirty="0" smtClean="0"/>
              <a:t>More</a:t>
            </a:r>
            <a:r>
              <a:rPr lang="en-US" dirty="0" smtClean="0"/>
              <a:t> for even more sharing options.</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smtClean="0"/>
              <a:t>Saving</a:t>
            </a:r>
            <a:r>
              <a:rPr lang="de-DE" dirty="0" smtClean="0"/>
              <a:t> </a:t>
            </a:r>
            <a:r>
              <a:rPr lang="de-DE" dirty="0" err="1" smtClean="0"/>
              <a:t>and</a:t>
            </a:r>
            <a:r>
              <a:rPr lang="de-DE" dirty="0" smtClean="0"/>
              <a:t> </a:t>
            </a:r>
            <a:r>
              <a:rPr lang="de-DE" dirty="0" err="1" smtClean="0"/>
              <a:t>organizing</a:t>
            </a:r>
            <a:r>
              <a:rPr lang="de-DE" dirty="0" smtClean="0"/>
              <a:t> </a:t>
            </a:r>
            <a:r>
              <a:rPr lang="de-DE" dirty="0" err="1" smtClean="0"/>
              <a:t>documents</a:t>
            </a:r>
            <a:endParaRPr lang="de-DE" dirty="0"/>
          </a:p>
        </p:txBody>
      </p:sp>
      <p:sp>
        <p:nvSpPr>
          <p:cNvPr id="3" name="Inhaltsplatzhalter 2"/>
          <p:cNvSpPr>
            <a:spLocks noGrp="1"/>
          </p:cNvSpPr>
          <p:nvPr>
            <p:ph sz="quarter" idx="1"/>
          </p:nvPr>
        </p:nvSpPr>
        <p:spPr/>
        <p:txBody>
          <a:bodyPr>
            <a:normAutofit/>
          </a:bodyPr>
          <a:lstStyle/>
          <a:p>
            <a:r>
              <a:rPr lang="en-US" dirty="0" err="1" smtClean="0"/>
              <a:t>Canva</a:t>
            </a:r>
            <a:r>
              <a:rPr lang="en-US" dirty="0" smtClean="0"/>
              <a:t> </a:t>
            </a:r>
            <a:r>
              <a:rPr lang="en-US" b="1" dirty="0" err="1" smtClean="0"/>
              <a:t>autosaves</a:t>
            </a:r>
            <a:r>
              <a:rPr lang="en-US" dirty="0" smtClean="0"/>
              <a:t> your </a:t>
            </a:r>
            <a:r>
              <a:rPr lang="en-US" dirty="0" err="1" smtClean="0"/>
              <a:t>desing</a:t>
            </a:r>
            <a:r>
              <a:rPr lang="en-US" dirty="0" smtClean="0"/>
              <a:t> </a:t>
            </a:r>
            <a:r>
              <a:rPr lang="en-US" dirty="0" smtClean="0"/>
              <a:t>as you go. </a:t>
            </a:r>
            <a:endParaRPr lang="en-US" dirty="0" smtClean="0"/>
          </a:p>
          <a:p>
            <a:r>
              <a:rPr lang="en-US" dirty="0" smtClean="0"/>
              <a:t>If </a:t>
            </a:r>
            <a:r>
              <a:rPr lang="en-US" dirty="0" smtClean="0"/>
              <a:t>you want to manually save your design to a specific folder, in the top menu click </a:t>
            </a:r>
            <a:r>
              <a:rPr lang="en-US" b="1" dirty="0" smtClean="0"/>
              <a:t>File</a:t>
            </a:r>
            <a:r>
              <a:rPr lang="en-US" dirty="0" smtClean="0"/>
              <a:t>, then </a:t>
            </a:r>
            <a:r>
              <a:rPr lang="en-US" b="1" dirty="0" smtClean="0"/>
              <a:t>Save to folder,</a:t>
            </a:r>
            <a:r>
              <a:rPr lang="en-US" dirty="0" smtClean="0"/>
              <a:t> then choose your desired folder. You can also create a new folder there too. </a:t>
            </a:r>
            <a:endParaRPr lang="en-US" dirty="0" smtClean="0"/>
          </a:p>
          <a:p>
            <a:r>
              <a:rPr lang="en-US" dirty="0" smtClean="0"/>
              <a:t>To </a:t>
            </a:r>
            <a:r>
              <a:rPr lang="en-US" dirty="0" smtClean="0"/>
              <a:t>find your folders or a design click back to the home page, then </a:t>
            </a:r>
            <a:r>
              <a:rPr lang="en-US" b="1" dirty="0" smtClean="0"/>
              <a:t>Your projects</a:t>
            </a:r>
            <a:r>
              <a:rPr lang="en-US" dirty="0" smtClean="0"/>
              <a:t> and you’ll see your </a:t>
            </a:r>
            <a:r>
              <a:rPr lang="en-US" b="1" dirty="0" smtClean="0"/>
              <a:t>Folder</a:t>
            </a:r>
            <a:r>
              <a:rPr lang="en-US" dirty="0" smtClean="0"/>
              <a:t> section just below the </a:t>
            </a:r>
            <a:r>
              <a:rPr lang="en-US" b="1" dirty="0" smtClean="0"/>
              <a:t>Recent</a:t>
            </a:r>
            <a:r>
              <a:rPr lang="en-US" dirty="0" smtClean="0"/>
              <a:t> designs section. Keep scrolling down to see your individual designs.</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4G Didactic Pills</a:t>
            </a:r>
            <a:endParaRPr lang="ru-RU" dirty="0"/>
          </a:p>
        </p:txBody>
      </p:sp>
      <p:sp>
        <p:nvSpPr>
          <p:cNvPr id="3" name="Inhaltsplatzhalter 2"/>
          <p:cNvSpPr>
            <a:spLocks noGrp="1"/>
          </p:cNvSpPr>
          <p:nvPr>
            <p:ph sz="quarter" idx="1"/>
          </p:nvPr>
        </p:nvSpPr>
        <p:spPr/>
        <p:txBody>
          <a:bodyPr>
            <a:normAutofit fontScale="92500"/>
          </a:bodyPr>
          <a:lstStyle/>
          <a:p>
            <a:pPr fontAlgn="base"/>
            <a:r>
              <a:rPr lang="en-US" dirty="0" smtClean="0"/>
              <a:t>The project aims to produce short multimedia contents which we have called “</a:t>
            </a:r>
            <a:r>
              <a:rPr lang="en-US" b="1" dirty="0" smtClean="0"/>
              <a:t>Didactic Pills</a:t>
            </a:r>
            <a:r>
              <a:rPr lang="en-US" dirty="0" smtClean="0"/>
              <a:t>” (to be used with PC/Mac, tablet or </a:t>
            </a:r>
            <a:r>
              <a:rPr lang="en-US" dirty="0" err="1" smtClean="0"/>
              <a:t>smartphone</a:t>
            </a:r>
            <a:r>
              <a:rPr lang="en-US" dirty="0" smtClean="0"/>
              <a:t>) addressing the “life competences” (</a:t>
            </a:r>
            <a:r>
              <a:rPr lang="en-US" b="1" dirty="0" smtClean="0"/>
              <a:t>LIFE SKILLS</a:t>
            </a:r>
            <a:r>
              <a:rPr lang="en-US" dirty="0" smtClean="0"/>
              <a:t>) whose importance has been underlined by many European documents.</a:t>
            </a:r>
          </a:p>
          <a:p>
            <a:pPr fontAlgn="base"/>
            <a:r>
              <a:rPr lang="en-US" dirty="0" smtClean="0"/>
              <a:t>The </a:t>
            </a:r>
            <a:r>
              <a:rPr lang="en-US" b="1" dirty="0" smtClean="0"/>
              <a:t>Didactic Pills</a:t>
            </a:r>
            <a:r>
              <a:rPr lang="en-US" dirty="0" smtClean="0"/>
              <a:t> present problematic stories and different options for dealing with them. The Didactic Pills aim to stimulate students to reflect and to encourage discussion among peers and with teachers in order to make students better understand the importance of acquiring life skills.</a:t>
            </a:r>
          </a:p>
          <a:p>
            <a:endParaRPr lang="ru-RU" dirty="0"/>
          </a:p>
        </p:txBody>
      </p:sp>
      <p:pic>
        <p:nvPicPr>
          <p:cNvPr id="95234" name="Picture 2" descr="euProjects: Course categories"/>
          <p:cNvPicPr>
            <a:picLocks noChangeAspect="1" noChangeArrowheads="1"/>
          </p:cNvPicPr>
          <p:nvPr/>
        </p:nvPicPr>
        <p:blipFill>
          <a:blip r:embed="rId2" cstate="print"/>
          <a:srcRect/>
          <a:stretch>
            <a:fillRect/>
          </a:stretch>
        </p:blipFill>
        <p:spPr bwMode="auto">
          <a:xfrm>
            <a:off x="7643834" y="285728"/>
            <a:ext cx="1132139" cy="85204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Benefits of using interactive learning materials</a:t>
            </a:r>
            <a:endParaRPr lang="ru-RU" dirty="0"/>
          </a:p>
        </p:txBody>
      </p:sp>
      <p:sp>
        <p:nvSpPr>
          <p:cNvPr id="3" name="Inhaltsplatzhalter 2"/>
          <p:cNvSpPr>
            <a:spLocks noGrp="1"/>
          </p:cNvSpPr>
          <p:nvPr>
            <p:ph sz="quarter" idx="1"/>
          </p:nvPr>
        </p:nvSpPr>
        <p:spPr/>
        <p:txBody>
          <a:bodyPr/>
          <a:lstStyle/>
          <a:p>
            <a:r>
              <a:rPr lang="en-GB" dirty="0" smtClean="0"/>
              <a:t>Increased engagement</a:t>
            </a:r>
            <a:endParaRPr lang="ru-RU" dirty="0" smtClean="0"/>
          </a:p>
          <a:p>
            <a:r>
              <a:rPr lang="en-GB" dirty="0" smtClean="0"/>
              <a:t>Sharpened critical thinking skills</a:t>
            </a:r>
            <a:endParaRPr lang="ru-RU" dirty="0" smtClean="0"/>
          </a:p>
          <a:p>
            <a:r>
              <a:rPr lang="en-GB" dirty="0" smtClean="0"/>
              <a:t>Opportunities to practice</a:t>
            </a:r>
            <a:endParaRPr lang="ru-RU" dirty="0" smtClean="0"/>
          </a:p>
          <a:p>
            <a:r>
              <a:rPr lang="en-GB" dirty="0" smtClean="0"/>
              <a:t>Situations as close to reality as possible</a:t>
            </a:r>
            <a:endParaRPr lang="ru-RU" dirty="0" smtClean="0"/>
          </a:p>
          <a:p>
            <a:r>
              <a:rPr lang="en-GB" dirty="0" smtClean="0"/>
              <a:t>Cooperation and team work</a:t>
            </a:r>
            <a:endParaRPr lang="ru-RU" dirty="0" smtClean="0"/>
          </a:p>
          <a:p>
            <a:r>
              <a:rPr lang="en-US" dirty="0" smtClean="0"/>
              <a:t>Boosted motivation</a:t>
            </a:r>
            <a:endParaRPr lang="ru-RU" dirty="0" smtClean="0"/>
          </a:p>
          <a:p>
            <a:endParaRPr lang="ru-RU" dirty="0"/>
          </a:p>
        </p:txBody>
      </p:sp>
      <p:pic>
        <p:nvPicPr>
          <p:cNvPr id="95234" name="Picture 2" descr="euProjects: Course categories"/>
          <p:cNvPicPr>
            <a:picLocks noChangeAspect="1" noChangeArrowheads="1"/>
          </p:cNvPicPr>
          <p:nvPr/>
        </p:nvPicPr>
        <p:blipFill>
          <a:blip r:embed="rId2" cstate="print"/>
          <a:srcRect/>
          <a:stretch>
            <a:fillRect/>
          </a:stretch>
        </p:blipFill>
        <p:spPr bwMode="auto">
          <a:xfrm>
            <a:off x="6940323" y="4825402"/>
            <a:ext cx="1846519" cy="138968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What is </a:t>
            </a:r>
            <a:r>
              <a:rPr lang="en-GB" dirty="0" err="1" smtClean="0"/>
              <a:t>Canva</a:t>
            </a:r>
            <a:r>
              <a:rPr lang="en-GB" dirty="0" smtClean="0"/>
              <a:t>? </a:t>
            </a:r>
            <a:endParaRPr lang="ru-RU" dirty="0"/>
          </a:p>
        </p:txBody>
      </p:sp>
      <p:sp>
        <p:nvSpPr>
          <p:cNvPr id="3" name="Inhaltsplatzhalter 2"/>
          <p:cNvSpPr>
            <a:spLocks noGrp="1"/>
          </p:cNvSpPr>
          <p:nvPr>
            <p:ph sz="quarter" idx="1"/>
          </p:nvPr>
        </p:nvSpPr>
        <p:spPr/>
        <p:txBody>
          <a:bodyPr>
            <a:normAutofit fontScale="92500" lnSpcReduction="20000"/>
          </a:bodyPr>
          <a:lstStyle/>
          <a:p>
            <a:r>
              <a:rPr lang="en-US" b="1" dirty="0" err="1" smtClean="0"/>
              <a:t>Canva</a:t>
            </a:r>
            <a:r>
              <a:rPr lang="en-US" dirty="0" smtClean="0"/>
              <a:t> is an easy-to-use graphic design platform that allows you to create </a:t>
            </a:r>
            <a:r>
              <a:rPr lang="en-US" dirty="0" smtClean="0"/>
              <a:t>visual </a:t>
            </a:r>
            <a:r>
              <a:rPr lang="en-US" dirty="0" smtClean="0"/>
              <a:t>content, including social media graphics, posters, flyers and more. </a:t>
            </a:r>
            <a:endParaRPr lang="en-US" dirty="0" smtClean="0"/>
          </a:p>
          <a:p>
            <a:r>
              <a:rPr lang="en-US" dirty="0" smtClean="0"/>
              <a:t>The </a:t>
            </a:r>
            <a:r>
              <a:rPr lang="en-US" dirty="0" err="1" smtClean="0"/>
              <a:t>Canva</a:t>
            </a:r>
            <a:r>
              <a:rPr lang="en-US" dirty="0" smtClean="0"/>
              <a:t> editor is </a:t>
            </a:r>
            <a:r>
              <a:rPr lang="en-US" b="1" dirty="0" smtClean="0"/>
              <a:t>intuitive</a:t>
            </a:r>
            <a:r>
              <a:rPr lang="en-US" dirty="0" smtClean="0"/>
              <a:t> to help you explore and experiment with design tools at your own pace. </a:t>
            </a:r>
            <a:endParaRPr lang="en-US" dirty="0" smtClean="0"/>
          </a:p>
          <a:p>
            <a:r>
              <a:rPr lang="en-US" dirty="0" err="1" smtClean="0"/>
              <a:t>Canva</a:t>
            </a:r>
            <a:r>
              <a:rPr lang="en-US" dirty="0" smtClean="0"/>
              <a:t> </a:t>
            </a:r>
            <a:r>
              <a:rPr lang="en-US" dirty="0" smtClean="0"/>
              <a:t>has thousands of </a:t>
            </a:r>
            <a:r>
              <a:rPr lang="en-US" b="1" dirty="0" smtClean="0"/>
              <a:t>templates</a:t>
            </a:r>
            <a:r>
              <a:rPr lang="en-US" dirty="0" smtClean="0"/>
              <a:t> to help you start inspired. They’re a great way to learn how different elements work together to create eye-catching designs. </a:t>
            </a:r>
            <a:endParaRPr lang="en-US" dirty="0" smtClean="0"/>
          </a:p>
          <a:p>
            <a:r>
              <a:rPr lang="en-US" dirty="0" smtClean="0"/>
              <a:t>It’s </a:t>
            </a:r>
            <a:r>
              <a:rPr lang="en-US" dirty="0" smtClean="0"/>
              <a:t>available to use in your </a:t>
            </a:r>
            <a:r>
              <a:rPr lang="en-US" b="1" dirty="0" smtClean="0"/>
              <a:t>browser</a:t>
            </a:r>
            <a:r>
              <a:rPr lang="en-US" dirty="0" smtClean="0"/>
              <a:t> or as </a:t>
            </a:r>
            <a:r>
              <a:rPr lang="en-US" b="1" dirty="0" smtClean="0"/>
              <a:t>a mobile app</a:t>
            </a:r>
            <a:r>
              <a:rPr lang="en-US" dirty="0" smtClean="0"/>
              <a:t>. </a:t>
            </a:r>
          </a:p>
          <a:p>
            <a:r>
              <a:rPr lang="en-US" dirty="0" smtClean="0"/>
              <a:t>After </a:t>
            </a:r>
            <a:r>
              <a:rPr lang="en-US" dirty="0" smtClean="0"/>
              <a:t>creating your piece, it </a:t>
            </a:r>
            <a:r>
              <a:rPr lang="en-US" b="1" dirty="0" smtClean="0"/>
              <a:t>can be downloaded </a:t>
            </a:r>
            <a:r>
              <a:rPr lang="en-US" dirty="0" smtClean="0"/>
              <a:t>as an image file or PDF and immediately shared or is ready to print. </a:t>
            </a:r>
            <a:endParaRPr lang="ru-RU"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err="1" smtClean="0"/>
              <a:t>Canva’s</a:t>
            </a:r>
            <a:r>
              <a:rPr lang="en-GB" dirty="0" smtClean="0"/>
              <a:t> top </a:t>
            </a:r>
            <a:r>
              <a:rPr lang="en-GB" dirty="0" smtClean="0"/>
              <a:t>menu </a:t>
            </a:r>
            <a:endParaRPr lang="ru-RU" dirty="0"/>
          </a:p>
        </p:txBody>
      </p:sp>
      <p:sp>
        <p:nvSpPr>
          <p:cNvPr id="3" name="Inhaltsplatzhalter 2"/>
          <p:cNvSpPr>
            <a:spLocks noGrp="1"/>
          </p:cNvSpPr>
          <p:nvPr>
            <p:ph sz="quarter" idx="1"/>
          </p:nvPr>
        </p:nvSpPr>
        <p:spPr/>
        <p:txBody>
          <a:bodyPr>
            <a:normAutofit fontScale="92500" lnSpcReduction="10000"/>
          </a:bodyPr>
          <a:lstStyle/>
          <a:p>
            <a:r>
              <a:rPr lang="en-US" dirty="0" smtClean="0"/>
              <a:t>The </a:t>
            </a:r>
            <a:r>
              <a:rPr lang="en-US" b="1" dirty="0" smtClean="0"/>
              <a:t>Home</a:t>
            </a:r>
            <a:r>
              <a:rPr lang="en-US" dirty="0" smtClean="0"/>
              <a:t> button is always there to help you return home no matter where your design adventures may take you. </a:t>
            </a:r>
            <a:endParaRPr lang="en-US" dirty="0" smtClean="0"/>
          </a:p>
          <a:p>
            <a:r>
              <a:rPr lang="en-US" b="1" dirty="0" smtClean="0"/>
              <a:t>Templates</a:t>
            </a:r>
            <a:r>
              <a:rPr lang="en-US" dirty="0" smtClean="0"/>
              <a:t> is full of thousands of designs you can customize to make your own, organized into different categories to help you easily find what you need. </a:t>
            </a:r>
            <a:endParaRPr lang="en-US" dirty="0" smtClean="0"/>
          </a:p>
          <a:p>
            <a:r>
              <a:rPr lang="en-US" b="1" dirty="0" smtClean="0"/>
              <a:t>Features</a:t>
            </a:r>
            <a:r>
              <a:rPr lang="en-US" dirty="0" smtClean="0"/>
              <a:t> shows you photos, icons, print media, apps and more to help you design what you need. </a:t>
            </a:r>
            <a:endParaRPr lang="en-US" dirty="0" smtClean="0"/>
          </a:p>
          <a:p>
            <a:r>
              <a:rPr lang="en-US" b="1" dirty="0" smtClean="0"/>
              <a:t>Learn</a:t>
            </a:r>
            <a:r>
              <a:rPr lang="en-US" dirty="0" smtClean="0"/>
              <a:t> has blog articles, short tutorials and in-depth courses to help you learn more about design. And </a:t>
            </a:r>
            <a:endParaRPr lang="en-US" dirty="0" smtClean="0"/>
          </a:p>
          <a:p>
            <a:r>
              <a:rPr lang="en-US" b="1" dirty="0" smtClean="0"/>
              <a:t>Pricing</a:t>
            </a:r>
            <a:r>
              <a:rPr lang="en-US" dirty="0" smtClean="0"/>
              <a:t> shows you how to go Pro or apply for a not-for-profit account.</a:t>
            </a:r>
            <a:endParaRPr lang="ru-RU" dirty="0" smtClean="0"/>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err="1" smtClean="0"/>
              <a:t>Canva’s</a:t>
            </a:r>
            <a:r>
              <a:rPr lang="en-GB" dirty="0" smtClean="0"/>
              <a:t> top </a:t>
            </a:r>
            <a:r>
              <a:rPr lang="en-GB" dirty="0" smtClean="0"/>
              <a:t>menu </a:t>
            </a:r>
            <a:endParaRPr lang="ru-RU" dirty="0"/>
          </a:p>
        </p:txBody>
      </p:sp>
      <p:pic>
        <p:nvPicPr>
          <p:cNvPr id="34818" name="Picture 2"/>
          <p:cNvPicPr>
            <a:picLocks noGrp="1" noChangeAspect="1" noChangeArrowheads="1"/>
          </p:cNvPicPr>
          <p:nvPr>
            <p:ph sz="quarter" idx="1"/>
          </p:nvPr>
        </p:nvPicPr>
        <p:blipFill>
          <a:blip r:embed="rId2"/>
          <a:srcRect l="151" t="13472" r="1459" b="5277"/>
          <a:stretch>
            <a:fillRect/>
          </a:stretch>
        </p:blipFill>
        <p:spPr bwMode="auto">
          <a:xfrm>
            <a:off x="428596" y="1928802"/>
            <a:ext cx="8308789" cy="38576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Education tab </a:t>
            </a:r>
            <a:endParaRPr lang="ru-RU" dirty="0"/>
          </a:p>
        </p:txBody>
      </p:sp>
      <p:sp>
        <p:nvSpPr>
          <p:cNvPr id="4" name="Inhaltsplatzhalter 3"/>
          <p:cNvSpPr>
            <a:spLocks noGrp="1"/>
          </p:cNvSpPr>
          <p:nvPr>
            <p:ph sz="quarter" idx="1"/>
          </p:nvPr>
        </p:nvSpPr>
        <p:spPr/>
        <p:txBody>
          <a:bodyPr/>
          <a:lstStyle/>
          <a:p>
            <a:endParaRPr lang="ru-RU" dirty="0"/>
          </a:p>
        </p:txBody>
      </p:sp>
      <p:pic>
        <p:nvPicPr>
          <p:cNvPr id="37890" name="Picture 2"/>
          <p:cNvPicPr>
            <a:picLocks noChangeAspect="1" noChangeArrowheads="1"/>
          </p:cNvPicPr>
          <p:nvPr/>
        </p:nvPicPr>
        <p:blipFill>
          <a:blip r:embed="rId2"/>
          <a:srcRect l="-839" t="13433" r="981" b="4478"/>
          <a:stretch>
            <a:fillRect/>
          </a:stretch>
        </p:blipFill>
        <p:spPr bwMode="auto">
          <a:xfrm>
            <a:off x="285720" y="1928802"/>
            <a:ext cx="8501122" cy="39290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Free teacher resources</a:t>
            </a:r>
            <a:endParaRPr lang="ru-RU" dirty="0"/>
          </a:p>
        </p:txBody>
      </p:sp>
      <p:pic>
        <p:nvPicPr>
          <p:cNvPr id="38914" name="Picture 2"/>
          <p:cNvPicPr>
            <a:picLocks noChangeAspect="1" noChangeArrowheads="1"/>
          </p:cNvPicPr>
          <p:nvPr/>
        </p:nvPicPr>
        <p:blipFill>
          <a:blip r:embed="rId2"/>
          <a:srcRect l="119" t="12804" r="1800" b="7173"/>
          <a:stretch>
            <a:fillRect/>
          </a:stretch>
        </p:blipFill>
        <p:spPr bwMode="auto">
          <a:xfrm>
            <a:off x="331440" y="2000240"/>
            <a:ext cx="8409682" cy="38576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err="1" smtClean="0"/>
              <a:t>Canva’s</a:t>
            </a:r>
            <a:r>
              <a:rPr lang="en-GB" dirty="0" smtClean="0"/>
              <a:t> side menu</a:t>
            </a:r>
          </a:p>
        </p:txBody>
      </p:sp>
      <p:sp>
        <p:nvSpPr>
          <p:cNvPr id="3" name="Inhaltsplatzhalter 2"/>
          <p:cNvSpPr>
            <a:spLocks noGrp="1"/>
          </p:cNvSpPr>
          <p:nvPr>
            <p:ph sz="quarter" idx="1"/>
          </p:nvPr>
        </p:nvSpPr>
        <p:spPr/>
        <p:txBody>
          <a:bodyPr>
            <a:normAutofit fontScale="77500" lnSpcReduction="20000"/>
          </a:bodyPr>
          <a:lstStyle/>
          <a:p>
            <a:r>
              <a:rPr lang="en-US" dirty="0" smtClean="0"/>
              <a:t>There’s another </a:t>
            </a:r>
            <a:r>
              <a:rPr lang="en-US" b="1" dirty="0" smtClean="0"/>
              <a:t>Home</a:t>
            </a:r>
            <a:r>
              <a:rPr lang="en-US" dirty="0" smtClean="0"/>
              <a:t> button for you in case you need to reset after a deep dive somewhere. </a:t>
            </a:r>
            <a:endParaRPr lang="en-US" dirty="0" smtClean="0"/>
          </a:p>
          <a:p>
            <a:r>
              <a:rPr lang="en-US" dirty="0" smtClean="0"/>
              <a:t>Then </a:t>
            </a:r>
            <a:r>
              <a:rPr lang="en-US" dirty="0" smtClean="0"/>
              <a:t>there’s </a:t>
            </a:r>
            <a:r>
              <a:rPr lang="en-US" b="1" dirty="0" smtClean="0"/>
              <a:t>Your projects</a:t>
            </a:r>
            <a:r>
              <a:rPr lang="en-US" dirty="0" smtClean="0"/>
              <a:t> – this is where you can find, and organize, all your designs. It’s organized into sections so you can find what you’re looking for quickly. </a:t>
            </a:r>
            <a:r>
              <a:rPr lang="en-US" dirty="0" smtClean="0"/>
              <a:t>You can create folders to keep things tidy and share individual designs. </a:t>
            </a:r>
          </a:p>
          <a:p>
            <a:r>
              <a:rPr lang="en-US" dirty="0" smtClean="0"/>
              <a:t>The </a:t>
            </a:r>
            <a:r>
              <a:rPr lang="en-US" dirty="0" smtClean="0"/>
              <a:t>next button is </a:t>
            </a:r>
            <a:r>
              <a:rPr lang="en-US" b="1" dirty="0" smtClean="0"/>
              <a:t>Templates</a:t>
            </a:r>
            <a:r>
              <a:rPr lang="en-US" dirty="0" smtClean="0"/>
              <a:t>. </a:t>
            </a:r>
            <a:r>
              <a:rPr lang="en-US" dirty="0" smtClean="0"/>
              <a:t>This </a:t>
            </a:r>
            <a:r>
              <a:rPr lang="en-US" dirty="0" smtClean="0"/>
              <a:t>takes you through to thousands of designs to help you start inspired and show you ideas for different design assets. </a:t>
            </a:r>
          </a:p>
          <a:p>
            <a:r>
              <a:rPr lang="en-US" dirty="0" smtClean="0"/>
              <a:t>There’s </a:t>
            </a:r>
            <a:r>
              <a:rPr lang="en-US" b="1" dirty="0" smtClean="0"/>
              <a:t>a recommended tab </a:t>
            </a:r>
            <a:r>
              <a:rPr lang="en-US" dirty="0" smtClean="0"/>
              <a:t>that shows you some things you may like based on your designs, as well as templates for heaps of other design assets. </a:t>
            </a:r>
          </a:p>
          <a:p>
            <a:r>
              <a:rPr lang="en-US" dirty="0" smtClean="0"/>
              <a:t>The </a:t>
            </a:r>
            <a:r>
              <a:rPr lang="en-US" b="1" dirty="0" smtClean="0"/>
              <a:t>Shared with you</a:t>
            </a:r>
            <a:r>
              <a:rPr lang="en-US" dirty="0" smtClean="0"/>
              <a:t> page is where you’ll find any designs someone has shared with you. </a:t>
            </a:r>
          </a:p>
          <a:p>
            <a:r>
              <a:rPr lang="en-US" dirty="0" smtClean="0"/>
              <a:t>Next is </a:t>
            </a:r>
            <a:r>
              <a:rPr lang="en-US" b="1" dirty="0" smtClean="0"/>
              <a:t>Trash</a:t>
            </a:r>
            <a:r>
              <a:rPr lang="en-US" dirty="0" smtClean="0"/>
              <a:t>, any designs, images or videos you’ve deleted will appear here until you permanently delete them.</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ronus">
  <a:themeElements>
    <a:clrScheme name="Iapetus">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ronus">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ronus">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0</TotalTime>
  <Words>621</Words>
  <Application>Microsoft Office PowerPoint</Application>
  <PresentationFormat>Bildschirmpräsentation (4:3)</PresentationFormat>
  <Paragraphs>66</Paragraphs>
  <Slides>19</Slides>
  <Notes>0</Notes>
  <HiddenSlides>0</HiddenSlides>
  <MMClips>0</MMClips>
  <ScaleCrop>false</ScaleCrop>
  <HeadingPairs>
    <vt:vector size="4" baseType="variant">
      <vt:variant>
        <vt:lpstr>Design</vt:lpstr>
      </vt:variant>
      <vt:variant>
        <vt:i4>1</vt:i4>
      </vt:variant>
      <vt:variant>
        <vt:lpstr>Folientitel</vt:lpstr>
      </vt:variant>
      <vt:variant>
        <vt:i4>19</vt:i4>
      </vt:variant>
    </vt:vector>
  </HeadingPairs>
  <TitlesOfParts>
    <vt:vector size="20" baseType="lpstr">
      <vt:lpstr>Cronus</vt:lpstr>
      <vt:lpstr>4GDP Webinars:  25-26.01.23 Part 3: Canva</vt:lpstr>
      <vt:lpstr>4G Didactic Pills</vt:lpstr>
      <vt:lpstr>Benefits of using interactive learning materials</vt:lpstr>
      <vt:lpstr>What is Canva? </vt:lpstr>
      <vt:lpstr>Canva’s top menu </vt:lpstr>
      <vt:lpstr>Canva’s top menu </vt:lpstr>
      <vt:lpstr>Education tab </vt:lpstr>
      <vt:lpstr>Free teacher resources</vt:lpstr>
      <vt:lpstr>Canva’s side menu</vt:lpstr>
      <vt:lpstr>Using and customizing templates</vt:lpstr>
      <vt:lpstr>Using and customizing templates</vt:lpstr>
      <vt:lpstr>Using and editing elements</vt:lpstr>
      <vt:lpstr>Using and editing elements</vt:lpstr>
      <vt:lpstr>Uploading and using media</vt:lpstr>
      <vt:lpstr>Uploading and using media</vt:lpstr>
      <vt:lpstr>Finding fonts and using text</vt:lpstr>
      <vt:lpstr>Finding fonts and using text</vt:lpstr>
      <vt:lpstr>Sharing and collaborating on designs</vt:lpstr>
      <vt:lpstr>Saving and organizing documents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1: Kahoot</dc:title>
  <dc:creator>Пользователь Windows</dc:creator>
  <cp:lastModifiedBy>Пользователь Windows</cp:lastModifiedBy>
  <cp:revision>49</cp:revision>
  <dcterms:created xsi:type="dcterms:W3CDTF">2023-01-24T16:02:05Z</dcterms:created>
  <dcterms:modified xsi:type="dcterms:W3CDTF">2023-01-26T12:49:24Z</dcterms:modified>
</cp:coreProperties>
</file>